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6" r:id="rId3"/>
    <p:sldId id="257" r:id="rId4"/>
    <p:sldId id="278" r:id="rId5"/>
    <p:sldId id="277" r:id="rId6"/>
    <p:sldId id="258" r:id="rId7"/>
    <p:sldId id="287" r:id="rId8"/>
    <p:sldId id="280" r:id="rId9"/>
    <p:sldId id="259" r:id="rId10"/>
    <p:sldId id="260" r:id="rId11"/>
    <p:sldId id="261" r:id="rId12"/>
    <p:sldId id="279" r:id="rId13"/>
    <p:sldId id="283" r:id="rId14"/>
    <p:sldId id="262" r:id="rId15"/>
    <p:sldId id="263" r:id="rId16"/>
    <p:sldId id="288" r:id="rId17"/>
    <p:sldId id="292" r:id="rId18"/>
    <p:sldId id="264" r:id="rId19"/>
    <p:sldId id="265" r:id="rId20"/>
    <p:sldId id="266" r:id="rId21"/>
    <p:sldId id="267" r:id="rId22"/>
    <p:sldId id="289" r:id="rId23"/>
    <p:sldId id="268" r:id="rId24"/>
    <p:sldId id="293" r:id="rId25"/>
    <p:sldId id="281" r:id="rId26"/>
    <p:sldId id="282" r:id="rId27"/>
    <p:sldId id="269" r:id="rId28"/>
    <p:sldId id="270" r:id="rId29"/>
    <p:sldId id="271" r:id="rId30"/>
    <p:sldId id="284" r:id="rId31"/>
    <p:sldId id="290" r:id="rId32"/>
    <p:sldId id="291" r:id="rId33"/>
    <p:sldId id="272" r:id="rId34"/>
    <p:sldId id="273" r:id="rId35"/>
    <p:sldId id="274" r:id="rId36"/>
    <p:sldId id="275" r:id="rId37"/>
    <p:sldId id="276" r:id="rId38"/>
    <p:sldId id="285" r:id="rId39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897" autoAdjust="0"/>
    <p:restoredTop sz="94660"/>
  </p:normalViewPr>
  <p:slideViewPr>
    <p:cSldViewPr snapToGrid="0">
      <p:cViewPr varScale="1">
        <p:scale>
          <a:sx n="73" d="100"/>
          <a:sy n="73" d="100"/>
        </p:scale>
        <p:origin x="66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Alt Başlık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 smtClean="0"/>
              <a:t>Asıl alt başlık stilini düzenlemek için tıklayın</a:t>
            </a:r>
            <a:endParaRPr lang="tr-TR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0E565-AFAF-468E-A03A-D9BFCAFD99FA}" type="datetimeFigureOut">
              <a:rPr lang="tr-TR" smtClean="0"/>
              <a:t>21.03.2021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29F3F-F894-42A6-8065-0E60CC7BC528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4881501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Dikey Metin Yer Tutucusu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0E565-AFAF-468E-A03A-D9BFCAFD99FA}" type="datetimeFigureOut">
              <a:rPr lang="tr-TR" smtClean="0"/>
              <a:t>21.03.2021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29F3F-F894-42A6-8065-0E60CC7BC528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4483305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Dikey Metin Yer Tutucusu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0E565-AFAF-468E-A03A-D9BFCAFD99FA}" type="datetimeFigureOut">
              <a:rPr lang="tr-TR" smtClean="0"/>
              <a:t>21.03.2021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29F3F-F894-42A6-8065-0E60CC7BC528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5540391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0E565-AFAF-468E-A03A-D9BFCAFD99FA}" type="datetimeFigureOut">
              <a:rPr lang="tr-TR" smtClean="0"/>
              <a:t>21.03.2021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29F3F-F894-42A6-8065-0E60CC7BC528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7024453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0E565-AFAF-468E-A03A-D9BFCAFD99FA}" type="datetimeFigureOut">
              <a:rPr lang="tr-TR" smtClean="0"/>
              <a:t>21.03.2021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29F3F-F894-42A6-8065-0E60CC7BC528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1184107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İçerik Yer Tutucus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0E565-AFAF-468E-A03A-D9BFCAFD99FA}" type="datetimeFigureOut">
              <a:rPr lang="tr-TR" smtClean="0"/>
              <a:t>21.03.2021</a:t>
            </a:fld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29F3F-F894-42A6-8065-0E60CC7BC528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3150396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4" name="İçerik Yer Tutucus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5" name="Metin Yer Tutucusu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6" name="İçerik Yer Tutucus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7" name="Veri Yer Tutucusu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0E565-AFAF-468E-A03A-D9BFCAFD99FA}" type="datetimeFigureOut">
              <a:rPr lang="tr-TR" smtClean="0"/>
              <a:t>21.03.2021</a:t>
            </a:fld>
            <a:endParaRPr lang="tr-TR"/>
          </a:p>
        </p:txBody>
      </p:sp>
      <p:sp>
        <p:nvSpPr>
          <p:cNvPr id="8" name="Altbilgi Yer Tutucusu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ayt Numarası Yer Tutucus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29F3F-F894-42A6-8065-0E60CC7BC528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1940378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Veri Yer Tutucusu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0E565-AFAF-468E-A03A-D9BFCAFD99FA}" type="datetimeFigureOut">
              <a:rPr lang="tr-TR" smtClean="0"/>
              <a:t>21.03.2021</a:t>
            </a:fld>
            <a:endParaRPr lang="tr-TR"/>
          </a:p>
        </p:txBody>
      </p:sp>
      <p:sp>
        <p:nvSpPr>
          <p:cNvPr id="4" name="Altbilgi Yer Tutucusu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ayt Numarası Yer Tutucus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29F3F-F894-42A6-8065-0E60CC7BC528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0976825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0E565-AFAF-468E-A03A-D9BFCAFD99FA}" type="datetimeFigureOut">
              <a:rPr lang="tr-TR" smtClean="0"/>
              <a:t>21.03.2021</a:t>
            </a:fld>
            <a:endParaRPr lang="tr-TR"/>
          </a:p>
        </p:txBody>
      </p:sp>
      <p:sp>
        <p:nvSpPr>
          <p:cNvPr id="3" name="Altbilgi Yer Tutucusu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29F3F-F894-42A6-8065-0E60CC7BC528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871240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Metin Yer Tutucusu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0E565-AFAF-468E-A03A-D9BFCAFD99FA}" type="datetimeFigureOut">
              <a:rPr lang="tr-TR" smtClean="0"/>
              <a:t>21.03.2021</a:t>
            </a:fld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29F3F-F894-42A6-8065-0E60CC7BC528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6992450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Resim Yer Tutucusu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Metin Yer Tutucusu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0E565-AFAF-468E-A03A-D9BFCAFD99FA}" type="datetimeFigureOut">
              <a:rPr lang="tr-TR" smtClean="0"/>
              <a:t>21.03.2021</a:t>
            </a:fld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929F3F-F894-42A6-8065-0E60CC7BC528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21033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30E565-AFAF-468E-A03A-D9BFCAFD99FA}" type="datetimeFigureOut">
              <a:rPr lang="tr-TR" smtClean="0"/>
              <a:t>21.03.2021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929F3F-F894-42A6-8065-0E60CC7BC528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2055550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7" Type="http://schemas.openxmlformats.org/officeDocument/2006/relationships/image" Target="../media/image48.emf"/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emf"/><Relationship Id="rId5" Type="http://schemas.openxmlformats.org/officeDocument/2006/relationships/image" Target="../media/image46.emf"/><Relationship Id="rId4" Type="http://schemas.openxmlformats.org/officeDocument/2006/relationships/image" Target="../media/image45.emf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e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em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29475"/>
          </a:xfrm>
          <a:prstGeom prst="rect">
            <a:avLst/>
          </a:prstGeom>
        </p:spPr>
      </p:pic>
      <p:sp>
        <p:nvSpPr>
          <p:cNvPr id="2" name="Unvan 1"/>
          <p:cNvSpPr>
            <a:spLocks noGrp="1"/>
          </p:cNvSpPr>
          <p:nvPr>
            <p:ph type="ctrTitle"/>
          </p:nvPr>
        </p:nvSpPr>
        <p:spPr>
          <a:xfrm>
            <a:off x="646103" y="4587966"/>
            <a:ext cx="9144000" cy="2387600"/>
          </a:xfrm>
        </p:spPr>
        <p:txBody>
          <a:bodyPr>
            <a:normAutofit/>
          </a:bodyPr>
          <a:lstStyle/>
          <a:p>
            <a:r>
              <a:rPr lang="tr-TR" sz="4800" b="1" dirty="0" smtClean="0">
                <a:solidFill>
                  <a:srgbClr val="0070C0"/>
                </a:solidFill>
              </a:rPr>
              <a:t>Doç. Dr. Mehmet BATI</a:t>
            </a:r>
            <a:endParaRPr lang="tr-TR" sz="4800" b="1" dirty="0">
              <a:solidFill>
                <a:srgbClr val="0070C0"/>
              </a:solidFill>
            </a:endParaRPr>
          </a:p>
        </p:txBody>
      </p:sp>
      <p:sp>
        <p:nvSpPr>
          <p:cNvPr id="4" name="Dikdörtgen 3"/>
          <p:cNvSpPr/>
          <p:nvPr/>
        </p:nvSpPr>
        <p:spPr>
          <a:xfrm>
            <a:off x="3660878" y="908988"/>
            <a:ext cx="487024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tr-TR" sz="5400" dirty="0" smtClean="0">
                <a:ln w="0"/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MANYETİK ALAN</a:t>
            </a:r>
            <a:endParaRPr lang="tr-TR" sz="5400" dirty="0">
              <a:ln w="0"/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189568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4909" y="26643"/>
            <a:ext cx="9643959" cy="6831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6487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1055" y="9559"/>
            <a:ext cx="9670471" cy="6862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6715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5325283" cy="4351338"/>
          </a:xfrm>
          <a:prstGeom prst="rect">
            <a:avLst/>
          </a:prstGeom>
        </p:spPr>
      </p:pic>
      <p:pic>
        <p:nvPicPr>
          <p:cNvPr id="5" name="Resi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5283" y="0"/>
            <a:ext cx="3635829" cy="2347227"/>
          </a:xfrm>
          <a:prstGeom prst="rect">
            <a:avLst/>
          </a:prstGeom>
        </p:spPr>
      </p:pic>
      <p:pic>
        <p:nvPicPr>
          <p:cNvPr id="6" name="Resim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6716" y="2300334"/>
            <a:ext cx="7075284" cy="444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0439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2880" y="0"/>
            <a:ext cx="8175849" cy="6508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4725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8036" y="19395"/>
            <a:ext cx="9490364" cy="6836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1341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2617" y="0"/>
            <a:ext cx="9787390" cy="7122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5500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57334" y="114391"/>
            <a:ext cx="8988003" cy="6631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2771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6840" y="0"/>
            <a:ext cx="7741940" cy="5110752"/>
          </a:xfrm>
          <a:prstGeom prst="rect">
            <a:avLst/>
          </a:prstGeom>
        </p:spPr>
      </p:pic>
      <p:pic>
        <p:nvPicPr>
          <p:cNvPr id="5" name="Resi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8780" y="1423850"/>
            <a:ext cx="3980432" cy="4332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7550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5049" y="-1"/>
            <a:ext cx="10877023" cy="6875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9732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0134" y="0"/>
            <a:ext cx="9749102" cy="6872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2228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4227" y="0"/>
            <a:ext cx="10200195" cy="6754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096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649" y="1"/>
            <a:ext cx="9125791" cy="6817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2394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4799" y="3938"/>
            <a:ext cx="10224655" cy="7057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75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520" b="2484"/>
          <a:stretch/>
        </p:blipFill>
        <p:spPr>
          <a:xfrm>
            <a:off x="508195" y="0"/>
            <a:ext cx="10688850" cy="6666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0850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1782" y="29864"/>
            <a:ext cx="9809018" cy="6841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9333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3623" y="258081"/>
            <a:ext cx="11858377" cy="5972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7115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867" t="2857" r="7983"/>
          <a:stretch/>
        </p:blipFill>
        <p:spPr>
          <a:xfrm>
            <a:off x="0" y="0"/>
            <a:ext cx="6307745" cy="3997234"/>
          </a:xfrm>
          <a:prstGeom prst="rect">
            <a:avLst/>
          </a:prstGeom>
        </p:spPr>
      </p:pic>
      <p:pic>
        <p:nvPicPr>
          <p:cNvPr id="6" name="Resim 5"/>
          <p:cNvPicPr>
            <a:picLocks noChangeAspect="1"/>
          </p:cNvPicPr>
          <p:nvPr/>
        </p:nvPicPr>
        <p:blipFill rotWithShape="1">
          <a:blip r:embed="rId3"/>
          <a:srcRect l="1" t="14934" r="58458"/>
          <a:stretch/>
        </p:blipFill>
        <p:spPr>
          <a:xfrm>
            <a:off x="6152130" y="0"/>
            <a:ext cx="6039870" cy="6541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8462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0634" y="204589"/>
            <a:ext cx="10515600" cy="2972198"/>
          </a:xfrm>
          <a:prstGeom prst="rect">
            <a:avLst/>
          </a:prstGeom>
        </p:spPr>
      </p:pic>
      <p:pic>
        <p:nvPicPr>
          <p:cNvPr id="6" name="Resi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85" y="3500846"/>
            <a:ext cx="12104916" cy="3357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0708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837" y="-1"/>
            <a:ext cx="10432472" cy="7232035"/>
          </a:xfrm>
          <a:prstGeom prst="rect">
            <a:avLst/>
          </a:prstGeom>
        </p:spPr>
      </p:pic>
      <p:pic>
        <p:nvPicPr>
          <p:cNvPr id="3" name="Resi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4447" y="3228872"/>
            <a:ext cx="3017723" cy="2270249"/>
          </a:xfrm>
          <a:prstGeom prst="rect">
            <a:avLst/>
          </a:prstGeom>
        </p:spPr>
      </p:pic>
      <p:pic>
        <p:nvPicPr>
          <p:cNvPr id="5" name="Resim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3540" y="2556846"/>
            <a:ext cx="4065469" cy="737789"/>
          </a:xfrm>
          <a:prstGeom prst="rect">
            <a:avLst/>
          </a:prstGeom>
        </p:spPr>
      </p:pic>
      <p:pic>
        <p:nvPicPr>
          <p:cNvPr id="6" name="Resim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51385" y="5586082"/>
            <a:ext cx="7740615" cy="1364018"/>
          </a:xfrm>
          <a:prstGeom prst="rect">
            <a:avLst/>
          </a:prstGeom>
        </p:spPr>
      </p:pic>
      <p:pic>
        <p:nvPicPr>
          <p:cNvPr id="7" name="Resim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94709" y="2806162"/>
            <a:ext cx="1017337" cy="429669"/>
          </a:xfrm>
          <a:prstGeom prst="rect">
            <a:avLst/>
          </a:prstGeom>
        </p:spPr>
      </p:pic>
      <p:pic>
        <p:nvPicPr>
          <p:cNvPr id="8" name="Resim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62485" y="5038870"/>
            <a:ext cx="4223503" cy="547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2309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836" y="3948"/>
            <a:ext cx="10407676" cy="6951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5545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5636" y="-64490"/>
            <a:ext cx="9908764" cy="7092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0965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5346" y="0"/>
            <a:ext cx="10137853" cy="6909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2113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0120" t="1783" r="-3062"/>
          <a:stretch/>
        </p:blipFill>
        <p:spPr>
          <a:xfrm>
            <a:off x="0" y="0"/>
            <a:ext cx="9117875" cy="6705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7366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8941" y="114392"/>
            <a:ext cx="10694859" cy="6616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6240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1161" y="101328"/>
            <a:ext cx="10418129" cy="6700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4341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0219" y="0"/>
            <a:ext cx="9615054" cy="6906314"/>
          </a:xfrm>
          <a:prstGeom prst="rect">
            <a:avLst/>
          </a:prstGeom>
        </p:spPr>
      </p:pic>
      <p:pic>
        <p:nvPicPr>
          <p:cNvPr id="3" name="Resi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75273" y="0"/>
            <a:ext cx="1740650" cy="2382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1572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280" t="2126"/>
          <a:stretch/>
        </p:blipFill>
        <p:spPr>
          <a:xfrm>
            <a:off x="484909" y="0"/>
            <a:ext cx="9615054" cy="70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110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İçerik Yer Tutucusu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9481" y="-5932"/>
            <a:ext cx="9888188" cy="6863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7677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0392" y="0"/>
            <a:ext cx="9615130" cy="6719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2291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8873" y="0"/>
            <a:ext cx="9712036" cy="7059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6550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579863" y="1092819"/>
            <a:ext cx="10662424" cy="5597100"/>
          </a:xfrm>
        </p:spPr>
        <p:txBody>
          <a:bodyPr>
            <a:normAutofit fontScale="85000" lnSpcReduction="20000"/>
          </a:bodyPr>
          <a:lstStyle/>
          <a:p>
            <a:r>
              <a:rPr lang="tr-TR" dirty="0" smtClean="0"/>
              <a:t>Üniversiteler için FİZİK, Cilt-I,II, 3. Baskı,  Bekir KARAOĞLU, Seçkin Yayıncılık, Ankara, 2015.</a:t>
            </a:r>
          </a:p>
          <a:p>
            <a:r>
              <a:rPr lang="tr-TR" dirty="0" smtClean="0"/>
              <a:t>Fen ve Mühendislik için FİZİK, Cilt I, II, R. A. </a:t>
            </a:r>
            <a:r>
              <a:rPr lang="tr-TR" dirty="0" err="1" smtClean="0"/>
              <a:t>Serway</a:t>
            </a:r>
            <a:r>
              <a:rPr lang="tr-TR" dirty="0" smtClean="0"/>
              <a:t>, R. J. </a:t>
            </a:r>
            <a:r>
              <a:rPr lang="tr-TR" dirty="0" err="1" smtClean="0"/>
              <a:t>Beichner</a:t>
            </a:r>
            <a:r>
              <a:rPr lang="tr-TR" dirty="0" smtClean="0"/>
              <a:t>, Çeviri: K. </a:t>
            </a:r>
            <a:r>
              <a:rPr lang="tr-TR" dirty="0" err="1" smtClean="0"/>
              <a:t>Çolakoğu</a:t>
            </a:r>
            <a:r>
              <a:rPr lang="tr-TR" dirty="0" smtClean="0"/>
              <a:t> (Ed.),  </a:t>
            </a:r>
            <a:r>
              <a:rPr lang="tr-TR" dirty="0" err="1" smtClean="0"/>
              <a:t>Palme</a:t>
            </a:r>
            <a:r>
              <a:rPr lang="tr-TR" dirty="0" smtClean="0"/>
              <a:t> Yayıncılık, Ankara, 2012.</a:t>
            </a:r>
          </a:p>
          <a:p>
            <a:r>
              <a:rPr lang="tr-TR" dirty="0" err="1" smtClean="0"/>
              <a:t>Sears</a:t>
            </a:r>
            <a:r>
              <a:rPr lang="tr-TR" dirty="0" smtClean="0"/>
              <a:t> ve </a:t>
            </a:r>
            <a:r>
              <a:rPr lang="tr-TR" dirty="0" err="1" smtClean="0"/>
              <a:t>Zemansky’nin</a:t>
            </a:r>
            <a:r>
              <a:rPr lang="tr-TR" dirty="0" smtClean="0"/>
              <a:t> ÜNİVERSİTE FİZİĞİ, 12. Baskı, Cilt 1-2, H.D. </a:t>
            </a:r>
            <a:r>
              <a:rPr lang="tr-TR" dirty="0" err="1" smtClean="0"/>
              <a:t>Young</a:t>
            </a:r>
            <a:r>
              <a:rPr lang="tr-TR" dirty="0" smtClean="0"/>
              <a:t>, R.A. </a:t>
            </a:r>
            <a:r>
              <a:rPr lang="tr-TR" dirty="0" err="1" smtClean="0"/>
              <a:t>Freedman</a:t>
            </a:r>
            <a:r>
              <a:rPr lang="tr-TR" dirty="0" smtClean="0"/>
              <a:t>, Çeviri: H. Ünlü (Ed.), </a:t>
            </a:r>
            <a:r>
              <a:rPr lang="tr-TR" dirty="0" err="1" smtClean="0"/>
              <a:t>Pearson</a:t>
            </a:r>
            <a:r>
              <a:rPr lang="tr-TR" dirty="0" smtClean="0"/>
              <a:t> </a:t>
            </a:r>
            <a:r>
              <a:rPr lang="tr-TR" dirty="0" err="1" smtClean="0"/>
              <a:t>Education</a:t>
            </a:r>
            <a:r>
              <a:rPr lang="tr-TR" dirty="0" smtClean="0"/>
              <a:t> Yayıncılık Ltd. Şti, Aralık-2009.</a:t>
            </a:r>
          </a:p>
          <a:p>
            <a:r>
              <a:rPr lang="tr-TR" dirty="0" smtClean="0"/>
              <a:t>Fiziğin Temelleri, David </a:t>
            </a:r>
            <a:r>
              <a:rPr lang="tr-TR" dirty="0" err="1" smtClean="0"/>
              <a:t>Halliday</a:t>
            </a:r>
            <a:r>
              <a:rPr lang="tr-TR" dirty="0" smtClean="0"/>
              <a:t>, Robert </a:t>
            </a:r>
            <a:r>
              <a:rPr lang="tr-TR" dirty="0" err="1" smtClean="0"/>
              <a:t>Resnick</a:t>
            </a:r>
            <a:r>
              <a:rPr lang="tr-TR" dirty="0" smtClean="0"/>
              <a:t>, </a:t>
            </a:r>
            <a:r>
              <a:rPr lang="tr-TR" dirty="0" err="1" smtClean="0"/>
              <a:t>Jearl</a:t>
            </a:r>
            <a:r>
              <a:rPr lang="tr-TR" dirty="0" smtClean="0"/>
              <a:t> </a:t>
            </a:r>
            <a:r>
              <a:rPr lang="tr-TR" dirty="0" err="1" smtClean="0"/>
              <a:t>Walker</a:t>
            </a:r>
            <a:r>
              <a:rPr lang="tr-TR" dirty="0" smtClean="0"/>
              <a:t>, Çeviri: Bülent Akınoğlu, Murat Alev, </a:t>
            </a:r>
            <a:r>
              <a:rPr lang="tr-TR" dirty="0" err="1" smtClean="0"/>
              <a:t>Palme</a:t>
            </a:r>
            <a:r>
              <a:rPr lang="tr-TR" dirty="0" smtClean="0"/>
              <a:t> Yayıncılık, Ankara.</a:t>
            </a:r>
          </a:p>
          <a:p>
            <a:r>
              <a:rPr lang="tr-TR" dirty="0" smtClean="0"/>
              <a:t>Üniversiteler için FİZİK-HIZLI ÇALIŞMA KİTABI (Konu Özetli Problem Çözümleri), 1. Baskı, Prof. Dr. Sedat ÖZSOY, Doç. Dr. Mehmet ERTAŞ, Birsen Yayıncılık, İstanbul, 2017.</a:t>
            </a:r>
          </a:p>
          <a:p>
            <a:r>
              <a:rPr lang="tr-TR" dirty="0" smtClean="0"/>
              <a:t>Temel Fizik, Cilt 1-2 Paul </a:t>
            </a:r>
            <a:r>
              <a:rPr lang="tr-TR" dirty="0" err="1" smtClean="0"/>
              <a:t>Fishbane</a:t>
            </a:r>
            <a:r>
              <a:rPr lang="tr-TR" dirty="0" smtClean="0"/>
              <a:t>, </a:t>
            </a:r>
            <a:r>
              <a:rPr lang="tr-TR" dirty="0" err="1" smtClean="0"/>
              <a:t>Stephen</a:t>
            </a:r>
            <a:r>
              <a:rPr lang="tr-TR" dirty="0" smtClean="0"/>
              <a:t> </a:t>
            </a:r>
            <a:r>
              <a:rPr lang="tr-TR" dirty="0" err="1" smtClean="0"/>
              <a:t>Gasiorowicz</a:t>
            </a:r>
            <a:r>
              <a:rPr lang="tr-TR" dirty="0" smtClean="0"/>
              <a:t>, </a:t>
            </a:r>
            <a:r>
              <a:rPr lang="tr-TR" dirty="0" err="1" smtClean="0"/>
              <a:t>Stephen</a:t>
            </a:r>
            <a:r>
              <a:rPr lang="tr-TR" dirty="0" smtClean="0"/>
              <a:t> </a:t>
            </a:r>
            <a:r>
              <a:rPr lang="tr-TR" dirty="0" err="1" smtClean="0"/>
              <a:t>Thorton</a:t>
            </a:r>
            <a:r>
              <a:rPr lang="tr-TR" dirty="0" smtClean="0"/>
              <a:t>, Çeviri: Cengiz Yalçın, Arkadaş yayın evi.</a:t>
            </a:r>
          </a:p>
          <a:p>
            <a:r>
              <a:rPr lang="tr-TR" dirty="0" smtClean="0"/>
              <a:t>Fen Bilimcileri ve Mühendisler için Fizik, D.G. </a:t>
            </a:r>
            <a:r>
              <a:rPr lang="tr-TR" dirty="0" err="1" smtClean="0"/>
              <a:t>Giancoli</a:t>
            </a:r>
            <a:r>
              <a:rPr lang="tr-TR" dirty="0" smtClean="0"/>
              <a:t> (Çeviri Editörü: Prof. Dr. Gülsen </a:t>
            </a:r>
            <a:r>
              <a:rPr lang="tr-TR" dirty="0" err="1" smtClean="0"/>
              <a:t>Önengüt</a:t>
            </a:r>
            <a:r>
              <a:rPr lang="tr-TR" dirty="0" smtClean="0"/>
              <a:t>), 4.Baskı, Akademi Yayıncılık 2009, Ankara.</a:t>
            </a:r>
          </a:p>
          <a:p>
            <a:r>
              <a:rPr lang="tr-TR" dirty="0" smtClean="0"/>
              <a:t>Mustafa POLAT, Leyla TATAR YILDIRIM Genel Fizik Ders Notları</a:t>
            </a:r>
          </a:p>
          <a:p>
            <a:r>
              <a:rPr lang="tr-TR" dirty="0" smtClean="0"/>
              <a:t>Diğer lisans düzeyinde İngilizce ders kitapları.</a:t>
            </a:r>
          </a:p>
          <a:p>
            <a:endParaRPr lang="tr-TR" dirty="0"/>
          </a:p>
        </p:txBody>
      </p:sp>
      <p:sp>
        <p:nvSpPr>
          <p:cNvPr id="4" name="Dikdörtgen 3"/>
          <p:cNvSpPr/>
          <p:nvPr/>
        </p:nvSpPr>
        <p:spPr>
          <a:xfrm>
            <a:off x="3917214" y="169489"/>
            <a:ext cx="290791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tr-TR" sz="5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Kaynaklar</a:t>
            </a:r>
            <a:endParaRPr lang="tr-TR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859186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4235359" y="91441"/>
            <a:ext cx="3746046" cy="1175658"/>
          </a:xfrm>
        </p:spPr>
        <p:txBody>
          <a:bodyPr/>
          <a:lstStyle/>
          <a:p>
            <a:r>
              <a:rPr lang="tr-TR" dirty="0" smtClean="0"/>
              <a:t>Deneyler</a:t>
            </a:r>
            <a:endParaRPr lang="tr-TR" dirty="0"/>
          </a:p>
        </p:txBody>
      </p:sp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67427" y="1915749"/>
            <a:ext cx="3481300" cy="1973344"/>
          </a:xfrm>
          <a:prstGeom prst="rect">
            <a:avLst/>
          </a:prstGeom>
        </p:spPr>
      </p:pic>
      <p:pic>
        <p:nvPicPr>
          <p:cNvPr id="5" name="Resi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451" y="227575"/>
            <a:ext cx="3569154" cy="2926226"/>
          </a:xfrm>
          <a:prstGeom prst="rect">
            <a:avLst/>
          </a:prstGeom>
        </p:spPr>
      </p:pic>
      <p:pic>
        <p:nvPicPr>
          <p:cNvPr id="6" name="Resim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831" y="3302790"/>
            <a:ext cx="4891903" cy="1354291"/>
          </a:xfrm>
          <a:prstGeom prst="rect">
            <a:avLst/>
          </a:prstGeom>
        </p:spPr>
      </p:pic>
      <p:pic>
        <p:nvPicPr>
          <p:cNvPr id="7" name="Resim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7737" y="5125217"/>
            <a:ext cx="2699863" cy="1295450"/>
          </a:xfrm>
          <a:prstGeom prst="rect">
            <a:avLst/>
          </a:prstGeom>
        </p:spPr>
      </p:pic>
      <p:pic>
        <p:nvPicPr>
          <p:cNvPr id="8" name="Resim 7"/>
          <p:cNvPicPr>
            <a:picLocks noChangeAspect="1"/>
          </p:cNvPicPr>
          <p:nvPr/>
        </p:nvPicPr>
        <p:blipFill rotWithShape="1">
          <a:blip r:embed="rId6"/>
          <a:srcRect l="1495" t="4007" r="2129" b="11863"/>
          <a:stretch/>
        </p:blipFill>
        <p:spPr>
          <a:xfrm>
            <a:off x="7280366" y="421487"/>
            <a:ext cx="4911634" cy="1269201"/>
          </a:xfrm>
          <a:prstGeom prst="rect">
            <a:avLst/>
          </a:prstGeom>
        </p:spPr>
      </p:pic>
      <p:pic>
        <p:nvPicPr>
          <p:cNvPr id="9" name="Resim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99115" y="2156388"/>
            <a:ext cx="2196799" cy="2292803"/>
          </a:xfrm>
          <a:prstGeom prst="rect">
            <a:avLst/>
          </a:prstGeom>
        </p:spPr>
      </p:pic>
      <p:pic>
        <p:nvPicPr>
          <p:cNvPr id="10" name="Resim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88350" y="4114154"/>
            <a:ext cx="2252583" cy="2403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3756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36560" y="0"/>
            <a:ext cx="8294331" cy="4284615"/>
          </a:xfrm>
          <a:prstGeom prst="rect">
            <a:avLst/>
          </a:prstGeom>
        </p:spPr>
      </p:pic>
      <p:pic>
        <p:nvPicPr>
          <p:cNvPr id="5" name="Resim 4"/>
          <p:cNvPicPr>
            <a:picLocks noChangeAspect="1"/>
          </p:cNvPicPr>
          <p:nvPr/>
        </p:nvPicPr>
        <p:blipFill rotWithShape="1">
          <a:blip r:embed="rId3"/>
          <a:srcRect l="8053" t="2150"/>
          <a:stretch/>
        </p:blipFill>
        <p:spPr>
          <a:xfrm>
            <a:off x="730975" y="4238689"/>
            <a:ext cx="10141676" cy="2879952"/>
          </a:xfrm>
          <a:prstGeom prst="rect">
            <a:avLst/>
          </a:prstGeom>
        </p:spPr>
      </p:pic>
      <p:pic>
        <p:nvPicPr>
          <p:cNvPr id="6" name="Resim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5319" y="1852882"/>
            <a:ext cx="2989915" cy="2431733"/>
          </a:xfrm>
          <a:prstGeom prst="rect">
            <a:avLst/>
          </a:prstGeom>
        </p:spPr>
      </p:pic>
      <p:pic>
        <p:nvPicPr>
          <p:cNvPr id="7" name="Resim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3875234" cy="1852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0386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6473" y="14990"/>
            <a:ext cx="9712036" cy="6951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7103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4770" y="0"/>
            <a:ext cx="9266328" cy="6651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8287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7939" y="0"/>
            <a:ext cx="10962427" cy="7026789"/>
          </a:xfrm>
          <a:prstGeom prst="rect">
            <a:avLst/>
          </a:prstGeom>
        </p:spPr>
      </p:pic>
      <p:pic>
        <p:nvPicPr>
          <p:cNvPr id="5" name="Resi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6944" y="4441371"/>
            <a:ext cx="2093808" cy="622294"/>
          </a:xfrm>
          <a:prstGeom prst="rect">
            <a:avLst/>
          </a:prstGeom>
        </p:spPr>
      </p:pic>
      <p:pic>
        <p:nvPicPr>
          <p:cNvPr id="6" name="Resim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4976" y="1705724"/>
            <a:ext cx="2910542" cy="2250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0099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8155" y="0"/>
            <a:ext cx="102285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9211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658</TotalTime>
  <Words>236</Words>
  <Application>Microsoft Office PowerPoint</Application>
  <PresentationFormat>Geniş ekran</PresentationFormat>
  <Paragraphs>13</Paragraphs>
  <Slides>38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3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38</vt:i4>
      </vt:variant>
    </vt:vector>
  </HeadingPairs>
  <TitlesOfParts>
    <vt:vector size="42" baseType="lpstr">
      <vt:lpstr>Arial</vt:lpstr>
      <vt:lpstr>Calibri</vt:lpstr>
      <vt:lpstr>Calibri Light</vt:lpstr>
      <vt:lpstr>Office Teması</vt:lpstr>
      <vt:lpstr>Doç. Dr. Mehmet BATI</vt:lpstr>
      <vt:lpstr>PowerPoint Sunusu</vt:lpstr>
      <vt:lpstr>PowerPoint Sunusu</vt:lpstr>
      <vt:lpstr>Deneyler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Sunusu</dc:title>
  <dc:creator>mehmet batı</dc:creator>
  <cp:lastModifiedBy>mehmet batı</cp:lastModifiedBy>
  <cp:revision>20</cp:revision>
  <dcterms:created xsi:type="dcterms:W3CDTF">2020-04-09T18:31:58Z</dcterms:created>
  <dcterms:modified xsi:type="dcterms:W3CDTF">2021-03-21T11:21:03Z</dcterms:modified>
</cp:coreProperties>
</file>